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B7CA-26C3-4885-A483-1E19F6A157F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371E-C0A0-4C2E-89CD-15CC2013A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8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B7CA-26C3-4885-A483-1E19F6A157F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371E-C0A0-4C2E-89CD-15CC2013A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8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B7CA-26C3-4885-A483-1E19F6A157F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371E-C0A0-4C2E-89CD-15CC2013A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7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B7CA-26C3-4885-A483-1E19F6A157F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371E-C0A0-4C2E-89CD-15CC2013A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1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B7CA-26C3-4885-A483-1E19F6A157F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371E-C0A0-4C2E-89CD-15CC2013A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3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B7CA-26C3-4885-A483-1E19F6A157F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371E-C0A0-4C2E-89CD-15CC2013A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6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B7CA-26C3-4885-A483-1E19F6A157F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371E-C0A0-4C2E-89CD-15CC2013A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4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B7CA-26C3-4885-A483-1E19F6A157F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371E-C0A0-4C2E-89CD-15CC2013A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9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B7CA-26C3-4885-A483-1E19F6A157F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371E-C0A0-4C2E-89CD-15CC2013A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0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B7CA-26C3-4885-A483-1E19F6A157F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371E-C0A0-4C2E-89CD-15CC2013A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5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B7CA-26C3-4885-A483-1E19F6A157F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371E-C0A0-4C2E-89CD-15CC2013A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B7CA-26C3-4885-A483-1E19F6A157F5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2371E-C0A0-4C2E-89CD-15CC2013A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2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-228600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Important Sailors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nimbinwave.com/wp-content/uploads/2011/05/the-boun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581025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ozedweb.com/images/zzz_h_oz_e_coo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286" y="1447800"/>
            <a:ext cx="40195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4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u="sng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8600" y="0"/>
            <a:ext cx="8686800" cy="837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sz="3200" b="1" u="sng" dirty="0"/>
              <a:t>Important Sailors:</a:t>
            </a:r>
          </a:p>
          <a:p>
            <a:pPr marL="342900" indent="-342900"/>
            <a:endParaRPr lang="en-US" sz="3200" dirty="0"/>
          </a:p>
          <a:p>
            <a:pPr marL="342900" indent="-342900">
              <a:buFontTx/>
              <a:buAutoNum type="arabicPeriod"/>
            </a:pPr>
            <a:r>
              <a:rPr lang="en-US" sz="2400" u="sng" dirty="0" smtClean="0"/>
              <a:t>Christopher Columbus</a:t>
            </a:r>
            <a:r>
              <a:rPr lang="en-US" sz="2400" dirty="0" smtClean="0"/>
              <a:t>:  </a:t>
            </a:r>
            <a:r>
              <a:rPr lang="en-US" sz="2400" dirty="0"/>
              <a:t>1492 reached the Americas </a:t>
            </a:r>
            <a:r>
              <a:rPr lang="en-US" sz="2400" dirty="0">
                <a:sym typeface="Wingdings" pitchFamily="2" charset="2"/>
              </a:rPr>
              <a:t> this sparked the international rivalry for European countries to claim all the worlds land –all you had to do was get their first and essentially call “</a:t>
            </a:r>
            <a:r>
              <a:rPr lang="en-US" sz="2400" dirty="0" err="1">
                <a:sym typeface="Wingdings" pitchFamily="2" charset="2"/>
              </a:rPr>
              <a:t>Shotty</a:t>
            </a:r>
            <a:r>
              <a:rPr lang="en-US" sz="2400" dirty="0">
                <a:sym typeface="Wingdings" pitchFamily="2" charset="2"/>
              </a:rPr>
              <a:t>”</a:t>
            </a:r>
          </a:p>
          <a:p>
            <a:pPr marL="342900" indent="-342900"/>
            <a:endParaRPr lang="en-US" sz="2400" dirty="0">
              <a:sym typeface="Wingdings" pitchFamily="2" charset="2"/>
            </a:endParaRPr>
          </a:p>
          <a:p>
            <a:pPr marL="342900" indent="-342900"/>
            <a:r>
              <a:rPr lang="en-US" sz="2400" dirty="0">
                <a:sym typeface="Wingdings" pitchFamily="2" charset="2"/>
              </a:rPr>
              <a:t>2. </a:t>
            </a:r>
            <a:r>
              <a:rPr lang="en-US" sz="2400" u="sng" dirty="0" smtClean="0">
                <a:sym typeface="Wingdings" pitchFamily="2" charset="2"/>
              </a:rPr>
              <a:t>Juan de Fuca: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although no proof, Juan de Fuca is said to have reached the Southern tip of Vancouver island in 1592</a:t>
            </a:r>
          </a:p>
          <a:p>
            <a:pPr marL="342900" indent="-342900"/>
            <a:endParaRPr lang="en-US" sz="2400" dirty="0">
              <a:sym typeface="Wingdings" pitchFamily="2" charset="2"/>
            </a:endParaRPr>
          </a:p>
          <a:p>
            <a:pPr marL="342900" indent="-342900"/>
            <a:r>
              <a:rPr lang="en-US" sz="2400" dirty="0">
                <a:sym typeface="Wingdings" pitchFamily="2" charset="2"/>
              </a:rPr>
              <a:t>3. </a:t>
            </a:r>
            <a:r>
              <a:rPr lang="en-US" sz="2400" u="sng" dirty="0" smtClean="0">
                <a:sym typeface="Wingdings" pitchFamily="2" charset="2"/>
              </a:rPr>
              <a:t>Sir Francis Drake</a:t>
            </a:r>
            <a:r>
              <a:rPr lang="en-US" sz="2400" dirty="0" smtClean="0">
                <a:sym typeface="Wingdings" pitchFamily="2" charset="2"/>
              </a:rPr>
              <a:t>:  </a:t>
            </a:r>
            <a:r>
              <a:rPr lang="en-US" sz="2400" dirty="0">
                <a:sym typeface="Wingdings" pitchFamily="2" charset="2"/>
              </a:rPr>
              <a:t>1759 reached the Oregon Coast </a:t>
            </a:r>
          </a:p>
          <a:p>
            <a:pPr marL="342900" indent="-342900"/>
            <a:endParaRPr lang="en-US" sz="2400" dirty="0">
              <a:sym typeface="Wingdings" pitchFamily="2" charset="2"/>
            </a:endParaRPr>
          </a:p>
          <a:p>
            <a:pPr marL="342900" indent="-342900"/>
            <a:r>
              <a:rPr lang="en-US" sz="2400" b="1" dirty="0">
                <a:sym typeface="Wingdings" pitchFamily="2" charset="2"/>
              </a:rPr>
              <a:t>4. </a:t>
            </a:r>
            <a:r>
              <a:rPr lang="en-US" sz="2400" b="1" u="sng" dirty="0" smtClean="0">
                <a:sym typeface="Wingdings" pitchFamily="2" charset="2"/>
              </a:rPr>
              <a:t>JUAN PEREZ</a:t>
            </a:r>
            <a:r>
              <a:rPr lang="en-US" sz="2400" b="1" dirty="0" smtClean="0">
                <a:sym typeface="Wingdings" pitchFamily="2" charset="2"/>
              </a:rPr>
              <a:t>:  </a:t>
            </a:r>
            <a:r>
              <a:rPr lang="en-US" sz="2400" b="1" dirty="0">
                <a:sym typeface="Wingdings" pitchFamily="2" charset="2"/>
              </a:rPr>
              <a:t>1774 reached present day Queen Charlotte Islands – first known European to make contact with BC FN’s (the </a:t>
            </a:r>
            <a:r>
              <a:rPr lang="en-US" sz="2400" b="1" dirty="0" err="1">
                <a:sym typeface="Wingdings" pitchFamily="2" charset="2"/>
              </a:rPr>
              <a:t>Haida</a:t>
            </a:r>
            <a:r>
              <a:rPr lang="en-US" sz="2400" b="1" dirty="0">
                <a:sym typeface="Wingdings" pitchFamily="2" charset="2"/>
              </a:rPr>
              <a:t> </a:t>
            </a:r>
            <a:r>
              <a:rPr lang="en-US" sz="2400" b="1" dirty="0" err="1">
                <a:sym typeface="Wingdings" pitchFamily="2" charset="2"/>
              </a:rPr>
              <a:t>Gwaii</a:t>
            </a:r>
            <a:r>
              <a:rPr lang="en-US" sz="2400" b="1" dirty="0">
                <a:sym typeface="Wingdings" pitchFamily="2" charset="2"/>
              </a:rPr>
              <a:t>)</a:t>
            </a:r>
          </a:p>
          <a:p>
            <a:pPr marL="342900" indent="-342900"/>
            <a:endParaRPr lang="en-US" sz="2400" b="1" dirty="0">
              <a:sym typeface="Wingdings" pitchFamily="2" charset="2"/>
            </a:endParaRPr>
          </a:p>
          <a:p>
            <a:pPr marL="342900" indent="-342900"/>
            <a:r>
              <a:rPr lang="en-US" sz="2400" b="1" dirty="0">
                <a:sym typeface="Wingdings" pitchFamily="2" charset="2"/>
              </a:rPr>
              <a:t>5. </a:t>
            </a:r>
            <a:r>
              <a:rPr lang="en-US" sz="2400" b="1" u="sng" dirty="0" smtClean="0">
                <a:sym typeface="Wingdings" pitchFamily="2" charset="2"/>
              </a:rPr>
              <a:t>CAPTAIN COOK</a:t>
            </a:r>
            <a:r>
              <a:rPr lang="en-US" sz="2400" b="1" dirty="0" smtClean="0">
                <a:sym typeface="Wingdings" pitchFamily="2" charset="2"/>
              </a:rPr>
              <a:t>: </a:t>
            </a:r>
            <a:r>
              <a:rPr lang="en-US" sz="2400" b="1" dirty="0">
                <a:sym typeface="Wingdings" pitchFamily="2" charset="2"/>
              </a:rPr>
              <a:t>1778 reached Vancouver Island – first to touch BC soil</a:t>
            </a:r>
          </a:p>
          <a:p>
            <a:pPr marL="342900" indent="-342900"/>
            <a:endParaRPr lang="en-US" sz="2400" dirty="0"/>
          </a:p>
          <a:p>
            <a:pPr marL="342900" indent="-342900"/>
            <a:endParaRPr lang="en-US" dirty="0"/>
          </a:p>
          <a:p>
            <a:pPr marL="342900" indent="-342900"/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5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6200" y="4626114"/>
            <a:ext cx="22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*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6096000"/>
            <a:ext cx="22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*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912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 dirty="0"/>
              <a:t>First “known” Contact in British Columbia:</a:t>
            </a:r>
          </a:p>
          <a:p>
            <a:pPr>
              <a:buFont typeface="Wingdings" pitchFamily="2" charset="2"/>
              <a:buNone/>
            </a:pPr>
            <a:endParaRPr lang="en-US" sz="2400" b="1" u="sng" dirty="0" smtClean="0"/>
          </a:p>
          <a:p>
            <a:pPr>
              <a:buFont typeface="Wingdings" pitchFamily="2" charset="2"/>
              <a:buNone/>
            </a:pPr>
            <a:r>
              <a:rPr lang="en-US" sz="2400" b="1" u="sng" dirty="0" smtClean="0"/>
              <a:t>1774 </a:t>
            </a:r>
            <a:r>
              <a:rPr lang="en-US" sz="2400" b="1" u="sng" dirty="0"/>
              <a:t>Juan Perez</a:t>
            </a:r>
            <a:r>
              <a:rPr lang="en-US" sz="2400" b="1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-1774 reached the </a:t>
            </a:r>
            <a:r>
              <a:rPr lang="en-US" sz="2400" b="1" u="sng" dirty="0" smtClean="0"/>
              <a:t>Queen Charlotte Islands (</a:t>
            </a:r>
            <a:r>
              <a:rPr lang="en-US" sz="2400" b="1" u="sng" dirty="0" err="1" smtClean="0"/>
              <a:t>Haida</a:t>
            </a:r>
            <a:r>
              <a:rPr lang="en-US" sz="2400" b="1" u="sng" dirty="0" smtClean="0"/>
              <a:t> Nation)</a:t>
            </a:r>
            <a:endParaRPr lang="en-US" sz="24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-His crew stayed on their ship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Haida</a:t>
            </a:r>
            <a:r>
              <a:rPr lang="en-US" sz="2400" dirty="0" smtClean="0"/>
              <a:t> </a:t>
            </a:r>
            <a:r>
              <a:rPr lang="en-US" sz="2400" dirty="0"/>
              <a:t>people </a:t>
            </a:r>
            <a:r>
              <a:rPr lang="en-US" sz="2400" dirty="0" smtClean="0"/>
              <a:t>canoed to ship and </a:t>
            </a:r>
            <a:r>
              <a:rPr lang="en-US" sz="2400" dirty="0"/>
              <a:t>traded some furs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-Also went to </a:t>
            </a:r>
            <a:r>
              <a:rPr lang="en-US" sz="2400" dirty="0" smtClean="0">
                <a:sym typeface="Wingdings" pitchFamily="2" charset="2"/>
              </a:rPr>
              <a:t>the </a:t>
            </a:r>
            <a:r>
              <a:rPr lang="en-US" sz="2400" b="1" u="sng" dirty="0" err="1" smtClean="0">
                <a:sym typeface="Wingdings" pitchFamily="2" charset="2"/>
              </a:rPr>
              <a:t>Nuu-Chah-Nulth</a:t>
            </a:r>
            <a:r>
              <a:rPr lang="en-US" sz="2400" b="1" u="sng" dirty="0" smtClean="0">
                <a:sym typeface="Wingdings" pitchFamily="2" charset="2"/>
              </a:rPr>
              <a:t> (Vancouver Island)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 traded for </a:t>
            </a:r>
            <a:r>
              <a:rPr lang="en-US" sz="2400" dirty="0" smtClean="0">
                <a:sym typeface="Wingdings" pitchFamily="2" charset="2"/>
              </a:rPr>
              <a:t>coppers</a:t>
            </a:r>
            <a:endParaRPr lang="en-US" sz="2400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en-US" sz="2400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	 this expedition led to other Europeans navigating their way to  the west coast of BC to get a better understanding of what actually was available to “take” in the part of the world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941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763000" cy="6781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u="sng" dirty="0"/>
              <a:t>Captain Cook: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-1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European </a:t>
            </a:r>
            <a:r>
              <a:rPr lang="en-US" sz="2400" dirty="0"/>
              <a:t>to touch BC coast soil (March 29, 1778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-he was instructed by his King (King George III) </a:t>
            </a:r>
            <a:r>
              <a:rPr lang="en-US" sz="2400" smtClean="0"/>
              <a:t>to </a:t>
            </a:r>
            <a:r>
              <a:rPr lang="en-US" sz="2400" smtClean="0"/>
              <a:t>claim </a:t>
            </a:r>
            <a:r>
              <a:rPr lang="en-US" sz="2400" dirty="0" smtClean="0"/>
              <a:t>any lands that looked uninhabited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-he spent 1 month with the </a:t>
            </a:r>
            <a:r>
              <a:rPr lang="en-US" sz="2400" dirty="0" err="1" smtClean="0"/>
              <a:t>Nuu-chah-nulth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-he called the people “Nootka” because he thought that was their name – really it meant “go around” – they were instructing the sailors to go around the point to find a safer area to </a:t>
            </a:r>
            <a:r>
              <a:rPr lang="en-US" sz="2400" dirty="0" smtClean="0"/>
              <a:t>anchor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-returned to England with 1500 sea otter pelts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-</a:t>
            </a:r>
            <a:r>
              <a:rPr lang="en-US" sz="2400" dirty="0"/>
              <a:t>this sparked </a:t>
            </a:r>
            <a:r>
              <a:rPr lang="en-US" sz="2400" dirty="0" smtClean="0"/>
              <a:t>the maritime fur trade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ym typeface="Wingdings" pitchFamily="2" charset="2"/>
              </a:rPr>
              <a:t>-</a:t>
            </a:r>
            <a:r>
              <a:rPr lang="en-US" sz="2400" dirty="0">
                <a:sym typeface="Wingdings" pitchFamily="2" charset="2"/>
              </a:rPr>
              <a:t>within 25 years </a:t>
            </a:r>
            <a:r>
              <a:rPr lang="en-US" sz="2400" dirty="0" smtClean="0">
                <a:sym typeface="Wingdings" pitchFamily="2" charset="2"/>
              </a:rPr>
              <a:t>approx. 200 European ships made their way to BC to </a:t>
            </a:r>
            <a:r>
              <a:rPr lang="en-US" sz="2400" dirty="0">
                <a:sym typeface="Wingdings" pitchFamily="2" charset="2"/>
              </a:rPr>
              <a:t>trade furs (esp. sea otter pelts)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585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279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Important Sailors</vt:lpstr>
      <vt:lpstr>PowerPoint Presentation</vt:lpstr>
      <vt:lpstr>PowerPoint Presentation</vt:lpstr>
      <vt:lpstr>PowerPoint Presentation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Sailors</dc:title>
  <dc:creator>Hyde, Dustin</dc:creator>
  <cp:lastModifiedBy>Hyde, Dustin</cp:lastModifiedBy>
  <cp:revision>5</cp:revision>
  <dcterms:created xsi:type="dcterms:W3CDTF">2013-10-03T15:11:37Z</dcterms:created>
  <dcterms:modified xsi:type="dcterms:W3CDTF">2014-03-11T16:06:24Z</dcterms:modified>
</cp:coreProperties>
</file>