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6E3-303B-4E1C-A90E-9A5CC764C47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5E2B-4632-44D9-858F-DE49F0DCC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6E3-303B-4E1C-A90E-9A5CC764C47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5E2B-4632-44D9-858F-DE49F0DCC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6E3-303B-4E1C-A90E-9A5CC764C47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5E2B-4632-44D9-858F-DE49F0DCC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6E3-303B-4E1C-A90E-9A5CC764C47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5E2B-4632-44D9-858F-DE49F0DCC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6E3-303B-4E1C-A90E-9A5CC764C47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5E2B-4632-44D9-858F-DE49F0DCC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6E3-303B-4E1C-A90E-9A5CC764C47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5E2B-4632-44D9-858F-DE49F0DCC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6E3-303B-4E1C-A90E-9A5CC764C47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5E2B-4632-44D9-858F-DE49F0DCC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6E3-303B-4E1C-A90E-9A5CC764C47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5E2B-4632-44D9-858F-DE49F0DCC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6E3-303B-4E1C-A90E-9A5CC764C47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5E2B-4632-44D9-858F-DE49F0DCC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6E3-303B-4E1C-A90E-9A5CC764C47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5E2B-4632-44D9-858F-DE49F0DCC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6E3-303B-4E1C-A90E-9A5CC764C47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5E2B-4632-44D9-858F-DE49F0DCCC7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892A6E3-303B-4E1C-A90E-9A5CC764C47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FAE55E2B-4632-44D9-858F-DE49F0DCCC74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McKenna-McBride &amp;</a:t>
            </a:r>
            <a:br>
              <a:rPr lang="en-US" dirty="0" smtClean="0"/>
            </a:br>
            <a:r>
              <a:rPr lang="en-US" dirty="0" smtClean="0"/>
              <a:t>The Cut Off Lands</a:t>
            </a:r>
            <a:endParaRPr lang="en-US" dirty="0"/>
          </a:p>
        </p:txBody>
      </p:sp>
      <p:pic>
        <p:nvPicPr>
          <p:cNvPr id="45058" name="Picture 2" descr="http://ubcic.bc.ca/files/Pictures/McKennaMcBride/full_size_pictures/C-054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19400"/>
            <a:ext cx="4536142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77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9372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McKenna-McBride Commission (1912-1916)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800" b="1" u="sng" dirty="0"/>
              <a:t>What was it?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-a large report on “Indian Affairs” </a:t>
            </a:r>
            <a:r>
              <a:rPr lang="en-US" sz="2800" dirty="0" smtClean="0"/>
              <a:t>that focused on </a:t>
            </a:r>
            <a:r>
              <a:rPr lang="en-US" sz="2800" b="1" u="sng" dirty="0" smtClean="0"/>
              <a:t>RESERVES</a:t>
            </a:r>
            <a:endParaRPr lang="en-US" sz="3600" b="1" u="sng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-the report was designed to solve the “Indian Problem” </a:t>
            </a:r>
          </a:p>
          <a:p>
            <a:pPr>
              <a:buFont typeface="Wingdings" pitchFamily="2" charset="2"/>
              <a:buNone/>
            </a:pPr>
            <a:endParaRPr lang="en-US" sz="2800" b="1" u="sng" dirty="0"/>
          </a:p>
          <a:p>
            <a:pPr>
              <a:buFont typeface="Wingdings" pitchFamily="2" charset="2"/>
              <a:buNone/>
            </a:pPr>
            <a:r>
              <a:rPr lang="en-US" sz="2800" b="1" u="sng" dirty="0"/>
              <a:t>The Task of the Commission:</a:t>
            </a:r>
            <a:endParaRPr lang="en-US" sz="2800" b="1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-to meet with every </a:t>
            </a:r>
            <a:r>
              <a:rPr lang="en-US" sz="2800" dirty="0" smtClean="0"/>
              <a:t>reserve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-consult about reserve lands and address FN grievances 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-</a:t>
            </a:r>
            <a:r>
              <a:rPr lang="en-US" sz="2800" dirty="0"/>
              <a:t>some reserve </a:t>
            </a:r>
            <a:r>
              <a:rPr lang="en-US" sz="2800" dirty="0" smtClean="0"/>
              <a:t>refused to participate</a:t>
            </a:r>
            <a:r>
              <a:rPr lang="en-US" sz="3200" dirty="0"/>
              <a:t>	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364321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228600"/>
            <a:ext cx="9067800" cy="1143000"/>
          </a:xfrm>
        </p:spPr>
        <p:txBody>
          <a:bodyPr/>
          <a:lstStyle/>
          <a:p>
            <a:pPr algn="l"/>
            <a:r>
              <a:rPr lang="en-US" sz="4000" dirty="0" smtClean="0"/>
              <a:t>The Results:</a:t>
            </a:r>
            <a:endParaRPr lang="en-US" sz="4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8991600" cy="6172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smtClean="0"/>
              <a:t>-</a:t>
            </a:r>
            <a:r>
              <a:rPr lang="en-US" sz="2800" dirty="0"/>
              <a:t>approx. 47,000 acres of reserve land </a:t>
            </a:r>
            <a:r>
              <a:rPr lang="en-US" sz="2800" dirty="0" smtClean="0"/>
              <a:t>were removed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smtClean="0"/>
              <a:t>-approx. 87,000 acres of land added to reserves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smtClean="0"/>
              <a:t>-</a:t>
            </a:r>
            <a:r>
              <a:rPr lang="en-US" sz="2800" dirty="0"/>
              <a:t>this land came to be known as “</a:t>
            </a:r>
            <a:r>
              <a:rPr lang="en-US" sz="2800" b="1" u="sng" dirty="0"/>
              <a:t>CUT OFF LANDS</a:t>
            </a:r>
            <a:r>
              <a:rPr lang="en-US" sz="2800" dirty="0"/>
              <a:t>” </a:t>
            </a:r>
            <a:endParaRPr 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u="sng" dirty="0" smtClean="0"/>
              <a:t>Cut Off Lands: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-land of value taken from existing reserves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smtClean="0"/>
              <a:t>-land given to reserves of poor value (if any returned at all)</a:t>
            </a: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/>
              <a:t>	Example:  Many costal nations had reserves in downtown urban lower mainland / Vancouver area.  Much of these lands were taken and in return they were given reserve land in less desirable areas (ex. Mountain sides)</a:t>
            </a:r>
            <a:endParaRPr lang="en-US" sz="2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u="sng" dirty="0" smtClean="0"/>
              <a:t>Further outcomes of McKenna-McBride</a:t>
            </a:r>
            <a:r>
              <a:rPr lang="en-US" sz="2800" b="1" u="sng" dirty="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-</a:t>
            </a:r>
            <a:r>
              <a:rPr lang="en-US" sz="2800" dirty="0" smtClean="0"/>
              <a:t>Increased restrictions </a:t>
            </a:r>
            <a:r>
              <a:rPr lang="en-US" sz="2800" dirty="0"/>
              <a:t>were placed </a:t>
            </a:r>
            <a:r>
              <a:rPr lang="en-US" sz="2800" dirty="0" smtClean="0"/>
              <a:t>on FNs mobility 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 -resistance </a:t>
            </a:r>
            <a:r>
              <a:rPr lang="en-US" sz="2800" dirty="0"/>
              <a:t>to govt. authority was made illegal (no more </a:t>
            </a:r>
            <a:r>
              <a:rPr lang="en-US" sz="2800" dirty="0" smtClean="0"/>
              <a:t>protests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6653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2</TotalTime>
  <Words>66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Autumn</vt:lpstr>
      <vt:lpstr>McKenna-McBride &amp; The Cut Off Lands</vt:lpstr>
      <vt:lpstr>McKenna-McBride Commission (1912-1916)</vt:lpstr>
      <vt:lpstr>The Results: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McKenna-McBride &amp; The Cut Off Lands</dc:title>
  <dc:creator>Hyde, Dustin</dc:creator>
  <cp:lastModifiedBy>Hyde, Dustin</cp:lastModifiedBy>
  <cp:revision>2</cp:revision>
  <dcterms:created xsi:type="dcterms:W3CDTF">2014-05-14T17:26:08Z</dcterms:created>
  <dcterms:modified xsi:type="dcterms:W3CDTF">2014-05-14T17:28:11Z</dcterms:modified>
</cp:coreProperties>
</file>