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2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1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3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1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0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7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7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7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2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6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7267-D088-4627-AFF5-A13EE1D473D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316C-7C09-438E-A0C1-480DA4E8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5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Numbered Treaties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2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8229600" cy="1143000"/>
          </a:xfrm>
        </p:spPr>
        <p:txBody>
          <a:bodyPr/>
          <a:lstStyle/>
          <a:p>
            <a:pPr algn="l"/>
            <a:r>
              <a:rPr lang="en-US"/>
              <a:t>Numbered Treaties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6096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-Unlike BC, the other Canadian provinces signed and negotiated treaties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u="sng"/>
              <a:t>The Numbered Treaties</a:t>
            </a:r>
            <a:r>
              <a:rPr lang="en-US" sz="2800"/>
              <a:t> (1870s)  [Treaties 1-7]</a:t>
            </a:r>
            <a:endParaRPr lang="en-US" sz="2800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-7 huge treaties signed in the Prairie Provinces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-each family received 160 acres or more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-these treaties recognized that ABORIGINAL TITLE EXISTS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-FN leaders in BC hoped that similar treaties would be signed with them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ym typeface="Wingdings" pitchFamily="2" charset="2"/>
              </a:rPr>
              <a:t> instead, BC continued to deny the existence of Aboriginal </a:t>
            </a:r>
            <a:r>
              <a:rPr lang="en-US" sz="2800" b="1" u="sng">
                <a:sym typeface="Wingdings" pitchFamily="2" charset="2"/>
              </a:rPr>
              <a:t>Title</a:t>
            </a:r>
            <a:r>
              <a:rPr lang="en-US" sz="2800">
                <a:sym typeface="Wingdings" pitchFamily="2" charset="2"/>
              </a:rPr>
              <a:t> and FN’s were forced to live on tiny reserves --- mere remnants of their traditional territories</a:t>
            </a:r>
          </a:p>
        </p:txBody>
      </p:sp>
    </p:spTree>
    <p:extLst>
      <p:ext uri="{BB962C8B-B14F-4D97-AF65-F5344CB8AC3E}">
        <p14:creationId xmlns:p14="http://schemas.microsoft.com/office/powerpoint/2010/main" val="26153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Numbered Treaties </a:t>
            </a:r>
            <a:r>
              <a:rPr lang="en-US" sz="4000">
                <a:sym typeface="Wingdings" pitchFamily="2" charset="2"/>
              </a:rPr>
              <a:t> </a:t>
            </a:r>
            <a:r>
              <a:rPr lang="en-US" sz="4000"/>
              <a:t>Treaty 8 (1899)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40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-Signed in the Dene-Thah and Dunne-Za Nations of BC (also parts of Alb / Sask / NWT)</a:t>
            </a:r>
          </a:p>
          <a:p>
            <a:pPr>
              <a:buFont typeface="Wingdings" pitchFamily="2" charset="2"/>
              <a:buNone/>
            </a:pPr>
            <a:r>
              <a:rPr lang="en-US" u="sng"/>
              <a:t>Why was it signed when BC denied Aboriginal Title</a:t>
            </a:r>
            <a:r>
              <a:rPr lang="en-US"/>
              <a:t>?</a:t>
            </a:r>
          </a:p>
          <a:p>
            <a:pPr>
              <a:buFont typeface="Wingdings" pitchFamily="2" charset="2"/>
              <a:buNone/>
            </a:pPr>
            <a:r>
              <a:rPr lang="en-US"/>
              <a:t>-threat of war </a:t>
            </a:r>
            <a:r>
              <a:rPr lang="en-US">
                <a:sym typeface="Wingdings" pitchFamily="2" charset="2"/>
              </a:rPr>
              <a:t> FN of the Northeast were growing tired of disrespectful miners in their territories</a:t>
            </a:r>
          </a:p>
          <a:p>
            <a:pPr>
              <a:buFont typeface="Wingdings" pitchFamily="2" charset="2"/>
              <a:buNone/>
            </a:pPr>
            <a:r>
              <a:rPr lang="en-US"/>
              <a:t>-Canada did not want a war </a:t>
            </a:r>
          </a:p>
          <a:p>
            <a:pPr>
              <a:buFont typeface="Wingdings" pitchFamily="2" charset="2"/>
              <a:buNone/>
            </a:pPr>
            <a:r>
              <a:rPr lang="en-US"/>
              <a:t>-BC (despite this) REFUSED to sign a treaty</a:t>
            </a:r>
          </a:p>
          <a:p>
            <a:pPr>
              <a:buFont typeface="Wingdings" pitchFamily="2" charset="2"/>
              <a:buNone/>
            </a:pPr>
            <a:r>
              <a:rPr lang="en-US"/>
              <a:t>-</a:t>
            </a:r>
            <a:r>
              <a:rPr lang="en-US" sz="3000"/>
              <a:t>Canada demands that BC sign a treaty - BC still refuses</a:t>
            </a:r>
          </a:p>
          <a:p>
            <a:pPr>
              <a:buFont typeface="Wingdings" pitchFamily="2" charset="2"/>
              <a:buNone/>
            </a:pPr>
            <a:r>
              <a:rPr lang="en-US"/>
              <a:t>-Canada signs a treaty </a:t>
            </a:r>
            <a:r>
              <a:rPr lang="en-US">
                <a:sym typeface="Wingdings" pitchFamily="2" charset="2"/>
              </a:rPr>
              <a:t> Treaty 8 on behalf of BC</a:t>
            </a: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u="sng"/>
              <a:t>BC 1</a:t>
            </a:r>
            <a:r>
              <a:rPr lang="en-US" u="sng" baseline="30000"/>
              <a:t>st</a:t>
            </a:r>
            <a:r>
              <a:rPr lang="en-US" u="sng"/>
              <a:t> Nations also want to sign TREATIES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62238"/>
            <a:ext cx="4038600" cy="2406650"/>
          </a:xfrm>
          <a:noFill/>
          <a:ln/>
        </p:spPr>
      </p:pic>
      <p:pic>
        <p:nvPicPr>
          <p:cNvPr id="14343" name="Picture 7" descr="articlepic1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28600"/>
            <a:ext cx="8915400" cy="6400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-152400" y="46482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00"/>
                </a:solidFill>
              </a:rPr>
              <a:t>Look at BC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648200" y="2057400"/>
            <a:ext cx="2819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00"/>
                </a:solidFill>
              </a:rPr>
              <a:t>Numbered Treaties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1219200" y="4343400"/>
            <a:ext cx="76200" cy="533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Numbered Treaties</vt:lpstr>
      <vt:lpstr>Numbered Treaties</vt:lpstr>
      <vt:lpstr>Numbered Treaties  Treaty 8 (1899) </vt:lpstr>
      <vt:lpstr>PowerPoint Presentation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Numbered Treaties</dc:title>
  <dc:creator>Hyde, Dustin</dc:creator>
  <cp:lastModifiedBy>Hyde, Dustin</cp:lastModifiedBy>
  <cp:revision>1</cp:revision>
  <dcterms:created xsi:type="dcterms:W3CDTF">2013-10-21T13:44:23Z</dcterms:created>
  <dcterms:modified xsi:type="dcterms:W3CDTF">2013-10-21T13:47:31Z</dcterms:modified>
</cp:coreProperties>
</file>